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8" r:id="rId6"/>
    <p:sldId id="267" r:id="rId7"/>
    <p:sldId id="266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3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4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1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0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5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4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67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8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12/2/2021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83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4" r:id="rId2"/>
    <p:sldLayoutId id="2147483753" r:id="rId3"/>
    <p:sldLayoutId id="2147483752" r:id="rId4"/>
    <p:sldLayoutId id="2147483751" r:id="rId5"/>
    <p:sldLayoutId id="2147483750" r:id="rId6"/>
    <p:sldLayoutId id="2147483749" r:id="rId7"/>
    <p:sldLayoutId id="2147483748" r:id="rId8"/>
    <p:sldLayoutId id="2147483747" r:id="rId9"/>
    <p:sldLayoutId id="2147483746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.code4lib.org/articles/919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1AB2911-EC1F-43EB-9EDD-24E26C2B3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5CAC6-6D33-4028-A791-348E5F918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65846"/>
            <a:ext cx="4887458" cy="3610622"/>
          </a:xfrm>
        </p:spPr>
        <p:txBody>
          <a:bodyPr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Responsive CSS</a:t>
            </a:r>
            <a:endParaRPr lang="en-IL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50028-CBCB-4727-A3AB-8C651F904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456143"/>
            <a:ext cx="4887458" cy="1327421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Full stack</a:t>
            </a:r>
            <a:endParaRPr lang="en-IL" sz="2200" dirty="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CA5498-D019-48A6-B194-72CE1ABB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64840" y="236341"/>
            <a:ext cx="2727160" cy="6621659"/>
            <a:chOff x="9464840" y="236341"/>
            <a:chExt cx="2727160" cy="662165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80BC69F-2340-4181-ADB9-8B7434E96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64840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8D1539-E8D8-4BDB-9061-190D14341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8803" y="1206077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0FDF91-C6ED-4CDD-9F62-ABFA2C8E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38B5A1D-024A-4BFB-A608-C68DA71B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509" y="516637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8C5DD2-94C4-4737-B4BC-7A35DAB85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04505C-24F5-486F-8661-8249FBD4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2793" y="5536248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7CC497-AB04-4BBC-A3CB-6EFF95AF0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3540" y="616915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D149070-8E66-48F1-948D-17A50C52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702762" y="6299355"/>
              <a:ext cx="489238" cy="55864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82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63316-6E2B-453D-912C-E204C558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010" y="0"/>
            <a:ext cx="3905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6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135C5C6-C699-4C9B-903C-D3F69D3CD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0" b="6722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1679C-C7F4-4785-A87E-6076A24D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294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Responsive design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7F1DB-151E-4425-A91E-273BA5963174}"/>
              </a:ext>
            </a:extLst>
          </p:cNvPr>
          <p:cNvSpPr txBox="1"/>
          <p:nvPr/>
        </p:nvSpPr>
        <p:spPr>
          <a:xfrm>
            <a:off x="10003659" y="6657945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L" sz="700">
                <a:solidFill>
                  <a:srgbClr val="FFFFFF"/>
                </a:solidFill>
                <a:hlinkClick r:id="rId3" tooltip="https://journal.code4lib.org/articles/91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L" sz="700">
                <a:solidFill>
                  <a:srgbClr val="FFFFFF"/>
                </a:solidFill>
              </a:rPr>
              <a:t> by Unknown Author is licensed under </a:t>
            </a:r>
            <a:r>
              <a:rPr lang="en-IL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2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6C622E05-9103-424A-8630-D442E8CE5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B65A0-E3D2-4CF6-8486-C99B177B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18" y="565846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To make web pages responsive we use “break poitns”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027EDF-C1C3-4AD0-8DC0-DCCCBE4C7B60}"/>
              </a:ext>
            </a:extLst>
          </p:cNvPr>
          <p:cNvSpPr txBox="1"/>
          <p:nvPr/>
        </p:nvSpPr>
        <p:spPr>
          <a:xfrm>
            <a:off x="1486251" y="3535132"/>
            <a:ext cx="60949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600px)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192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7FA2-E9CE-4E0E-A3B8-E10AB6D3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“breaking points” in order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2116-B0E0-4A2A-BE19-F066122A9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1200px)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800px)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green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600px)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8478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7FA2-E9CE-4E0E-A3B8-E10AB6D3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“breaking points”  for screens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2116-B0E0-4A2A-BE19-F066122A9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Extra small devices (phones, 600px and down)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600px)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Small devices (portrait tablets and large phones, 600px and up)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768px)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Medium devices (landscape tablets, 768px and up)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992px)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Large devices (laptops/desktops, 992px and up)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1200px)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Extra large devices (large laptops and desktops, 1200px and up)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and (min-width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: 1200px)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8118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Wall of advesive notes with one standing out">
            <a:extLst>
              <a:ext uri="{FF2B5EF4-FFF2-40B4-BE49-F238E27FC236}">
                <a16:creationId xmlns:a16="http://schemas.microsoft.com/office/drawing/2014/main" id="{7A809F95-3D9F-4FC1-BB5C-0BF95BFB8B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650" b="2069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519B2-96E0-48AB-B772-8410C2AD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294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Examples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7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A13E9586-25B7-4124-A8F8-7DC67874C3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94" b="14425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0DAA-3641-4A58-BAC4-93C14BD7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294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Advance layouts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0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8E0A26-429C-46EE-8CDC-F2E3DC49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3" y="0"/>
            <a:ext cx="10819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3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E1776B-F343-48AE-9A4E-25FFD547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77" y="0"/>
            <a:ext cx="6482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85219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RightStep">
      <a:dk1>
        <a:srgbClr val="000000"/>
      </a:dk1>
      <a:lt1>
        <a:srgbClr val="FFFFFF"/>
      </a:lt1>
      <a:dk2>
        <a:srgbClr val="1A1E2F"/>
      </a:dk2>
      <a:lt2>
        <a:srgbClr val="F3F0F1"/>
      </a:lt2>
      <a:accent1>
        <a:srgbClr val="45B0A4"/>
      </a:accent1>
      <a:accent2>
        <a:srgbClr val="3B8DB1"/>
      </a:accent2>
      <a:accent3>
        <a:srgbClr val="4D6EC3"/>
      </a:accent3>
      <a:accent4>
        <a:srgbClr val="4E3EB2"/>
      </a:accent4>
      <a:accent5>
        <a:srgbClr val="8F4DC3"/>
      </a:accent5>
      <a:accent6>
        <a:srgbClr val="AE3BB1"/>
      </a:accent6>
      <a:hlink>
        <a:srgbClr val="BF3F4D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20</TotalTime>
  <Words>283</Words>
  <Application>Microsoft Office PowerPoint</Application>
  <PresentationFormat>Widescreen</PresentationFormat>
  <Paragraphs>14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AvenirNext LT Pro Medium</vt:lpstr>
      <vt:lpstr>Calibri</vt:lpstr>
      <vt:lpstr>Consolas</vt:lpstr>
      <vt:lpstr>Gill Sans Nova</vt:lpstr>
      <vt:lpstr>ConfettiVTI</vt:lpstr>
      <vt:lpstr>Responsive CSS</vt:lpstr>
      <vt:lpstr>Responsive design</vt:lpstr>
      <vt:lpstr>To make web pages responsive we use “break poitns”</vt:lpstr>
      <vt:lpstr>Make “breaking points” in order</vt:lpstr>
      <vt:lpstr>Different “breaking points”  for screens</vt:lpstr>
      <vt:lpstr>Examples</vt:lpstr>
      <vt:lpstr>Advance layouts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CSS</dc:title>
  <dc:creator>Tal Yaron</dc:creator>
  <cp:lastModifiedBy>Tal Yaron</cp:lastModifiedBy>
  <cp:revision>4</cp:revision>
  <dcterms:created xsi:type="dcterms:W3CDTF">2021-12-02T12:40:45Z</dcterms:created>
  <dcterms:modified xsi:type="dcterms:W3CDTF">2021-12-02T15:08:39Z</dcterms:modified>
</cp:coreProperties>
</file>